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660"/>
  </p:normalViewPr>
  <p:slideViewPr>
    <p:cSldViewPr>
      <p:cViewPr>
        <p:scale>
          <a:sx n="25" d="100"/>
          <a:sy n="25" d="100"/>
        </p:scale>
        <p:origin x="-4656" y="-19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1AFE-6FFE-4E25-8D35-F8CEFD937C1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9" Type="http://schemas.openxmlformats.org/officeDocument/2006/relationships/image" Target="../media/image38.jpeg"/><Relationship Id="rId21" Type="http://schemas.openxmlformats.org/officeDocument/2006/relationships/image" Target="../media/image20.jpeg"/><Relationship Id="rId34" Type="http://schemas.openxmlformats.org/officeDocument/2006/relationships/image" Target="../media/image33.jpeg"/><Relationship Id="rId42" Type="http://schemas.openxmlformats.org/officeDocument/2006/relationships/image" Target="../media/image41.jpeg"/><Relationship Id="rId47" Type="http://schemas.openxmlformats.org/officeDocument/2006/relationships/image" Target="../media/image46.jpeg"/><Relationship Id="rId50" Type="http://schemas.openxmlformats.org/officeDocument/2006/relationships/image" Target="../media/image49.jpeg"/><Relationship Id="rId55" Type="http://schemas.openxmlformats.org/officeDocument/2006/relationships/image" Target="../media/image54.jpeg"/><Relationship Id="rId63" Type="http://schemas.openxmlformats.org/officeDocument/2006/relationships/image" Target="../media/image6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41" Type="http://schemas.openxmlformats.org/officeDocument/2006/relationships/image" Target="../media/image40.jpeg"/><Relationship Id="rId54" Type="http://schemas.openxmlformats.org/officeDocument/2006/relationships/image" Target="../media/image53.jpeg"/><Relationship Id="rId6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37" Type="http://schemas.openxmlformats.org/officeDocument/2006/relationships/image" Target="../media/image36.jpeg"/><Relationship Id="rId40" Type="http://schemas.openxmlformats.org/officeDocument/2006/relationships/image" Target="../media/image39.jpeg"/><Relationship Id="rId45" Type="http://schemas.openxmlformats.org/officeDocument/2006/relationships/image" Target="../media/image44.jpeg"/><Relationship Id="rId53" Type="http://schemas.openxmlformats.org/officeDocument/2006/relationships/image" Target="../media/image52.jpeg"/><Relationship Id="rId58" Type="http://schemas.openxmlformats.org/officeDocument/2006/relationships/image" Target="../media/image57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49" Type="http://schemas.openxmlformats.org/officeDocument/2006/relationships/image" Target="../media/image48.jpeg"/><Relationship Id="rId57" Type="http://schemas.openxmlformats.org/officeDocument/2006/relationships/image" Target="../media/image56.jpeg"/><Relationship Id="rId61" Type="http://schemas.openxmlformats.org/officeDocument/2006/relationships/image" Target="../media/image60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31" Type="http://schemas.openxmlformats.org/officeDocument/2006/relationships/image" Target="../media/image30.jpeg"/><Relationship Id="rId44" Type="http://schemas.openxmlformats.org/officeDocument/2006/relationships/image" Target="../media/image43.jpeg"/><Relationship Id="rId52" Type="http://schemas.openxmlformats.org/officeDocument/2006/relationships/image" Target="../media/image51.jpeg"/><Relationship Id="rId60" Type="http://schemas.openxmlformats.org/officeDocument/2006/relationships/image" Target="../media/image5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Relationship Id="rId43" Type="http://schemas.openxmlformats.org/officeDocument/2006/relationships/image" Target="../media/image42.jpeg"/><Relationship Id="rId48" Type="http://schemas.openxmlformats.org/officeDocument/2006/relationships/image" Target="../media/image47.jpeg"/><Relationship Id="rId56" Type="http://schemas.openxmlformats.org/officeDocument/2006/relationships/image" Target="../media/image55.jpeg"/><Relationship Id="rId8" Type="http://schemas.openxmlformats.org/officeDocument/2006/relationships/image" Target="../media/image7.jpeg"/><Relationship Id="rId51" Type="http://schemas.openxmlformats.org/officeDocument/2006/relationships/image" Target="../media/image50.jpeg"/><Relationship Id="rId3" Type="http://schemas.openxmlformats.org/officeDocument/2006/relationships/image" Target="../media/image2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eg"/><Relationship Id="rId46" Type="http://schemas.openxmlformats.org/officeDocument/2006/relationships/image" Target="../media/image45.jpeg"/><Relationship Id="rId59" Type="http://schemas.openxmlformats.org/officeDocument/2006/relationships/image" Target="../media/image5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C:\$users\CC\OhanaIs1\Measurement\11Pics\IMG_008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121224">
            <a:off x="-9220200" y="381857"/>
            <a:ext cx="2438400" cy="3657600"/>
          </a:xfrm>
          <a:prstGeom prst="rect">
            <a:avLst/>
          </a:prstGeom>
          <a:noFill/>
        </p:spPr>
      </p:pic>
      <p:pic>
        <p:nvPicPr>
          <p:cNvPr id="4" name="Picture 3" descr="G:\Yusuf\My Documents\My Pictures\WelcomeOhana\Measurement\P11102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037729">
            <a:off x="15087890" y="-3477932"/>
            <a:ext cx="4208697" cy="3156342"/>
          </a:xfrm>
          <a:prstGeom prst="rect">
            <a:avLst/>
          </a:prstGeom>
          <a:noFill/>
        </p:spPr>
      </p:pic>
      <p:pic>
        <p:nvPicPr>
          <p:cNvPr id="1040" name="Picture 16" descr="G:\Yusuf\My Documents\My Pictures\WelcomeOhana\Measurement - Copy\IMG_72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76704">
            <a:off x="19519680" y="-3049432"/>
            <a:ext cx="2438400" cy="3657600"/>
          </a:xfrm>
          <a:prstGeom prst="rect">
            <a:avLst/>
          </a:prstGeom>
          <a:noFill/>
        </p:spPr>
      </p:pic>
      <p:pic>
        <p:nvPicPr>
          <p:cNvPr id="1044" name="Picture 20" descr="G:\Yusuf\My Documents\My Pictures\WelcomeOhana\Measurement - Copy\IMG_734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182823">
            <a:off x="20100617" y="591340"/>
            <a:ext cx="2438400" cy="3657600"/>
          </a:xfrm>
          <a:prstGeom prst="rect">
            <a:avLst/>
          </a:prstGeom>
          <a:noFill/>
        </p:spPr>
      </p:pic>
      <p:pic>
        <p:nvPicPr>
          <p:cNvPr id="1059" name="Picture 35" descr="G:\Yusuf\My Documents\My Pictures\WelcomeOhana\Measurement - Copy\IMG_981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447718">
            <a:off x="-12041022" y="676248"/>
            <a:ext cx="2438400" cy="3657600"/>
          </a:xfrm>
          <a:prstGeom prst="rect">
            <a:avLst/>
          </a:prstGeom>
          <a:noFill/>
        </p:spPr>
      </p:pic>
      <p:pic>
        <p:nvPicPr>
          <p:cNvPr id="1052" name="Picture 28" descr="G:\Yusuf\My Documents\My Pictures\WelcomeOhana\Measurement - Copy\IMG_936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1004611">
            <a:off x="-11818887" y="8259941"/>
            <a:ext cx="2438400" cy="3657600"/>
          </a:xfrm>
          <a:prstGeom prst="rect">
            <a:avLst/>
          </a:prstGeom>
          <a:noFill/>
        </p:spPr>
      </p:pic>
      <p:pic>
        <p:nvPicPr>
          <p:cNvPr id="1038" name="Picture 14" descr="G:\Yusuf\My Documents\My Pictures\WelcomeOhana\Measurement - Copy\P1110218.JPG"/>
          <p:cNvPicPr>
            <a:picLocks noChangeAspect="1" noChangeArrowheads="1"/>
          </p:cNvPicPr>
          <p:nvPr/>
        </p:nvPicPr>
        <p:blipFill>
          <a:blip r:embed="rId8" cstate="print"/>
          <a:srcRect r="5556"/>
          <a:stretch>
            <a:fillRect/>
          </a:stretch>
        </p:blipFill>
        <p:spPr bwMode="auto">
          <a:xfrm rot="392386">
            <a:off x="12321798" y="-3793237"/>
            <a:ext cx="2590800" cy="3657600"/>
          </a:xfrm>
          <a:prstGeom prst="rect">
            <a:avLst/>
          </a:prstGeom>
          <a:noFill/>
        </p:spPr>
      </p:pic>
      <p:pic>
        <p:nvPicPr>
          <p:cNvPr id="5" name="Picture 4" descr="G:\Yusuf\My Documents\My Pictures\WelcomeOhana\Measurement\IMG_7205.JPG"/>
          <p:cNvPicPr>
            <a:picLocks noChangeAspect="1" noChangeArrowheads="1"/>
          </p:cNvPicPr>
          <p:nvPr/>
        </p:nvPicPr>
        <p:blipFill>
          <a:blip r:embed="rId9" cstate="print"/>
          <a:srcRect b="16082"/>
          <a:stretch>
            <a:fillRect/>
          </a:stretch>
        </p:blipFill>
        <p:spPr bwMode="auto">
          <a:xfrm rot="397796">
            <a:off x="16584430" y="155508"/>
            <a:ext cx="2905685" cy="3657600"/>
          </a:xfrm>
          <a:prstGeom prst="rect">
            <a:avLst/>
          </a:prstGeom>
          <a:noFill/>
        </p:spPr>
      </p:pic>
      <p:pic>
        <p:nvPicPr>
          <p:cNvPr id="1041" name="Picture 17" descr="G:\Yusuf\My Documents\My Pictures\WelcomeOhana\Measurement - Copy\IMG_7339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9659563">
            <a:off x="18391400" y="2831866"/>
            <a:ext cx="2438400" cy="3657600"/>
          </a:xfrm>
          <a:prstGeom prst="rect">
            <a:avLst/>
          </a:prstGeom>
          <a:noFill/>
        </p:spPr>
      </p:pic>
      <p:pic>
        <p:nvPicPr>
          <p:cNvPr id="1042" name="Picture 18" descr="G:\Yusuf\My Documents\My Pictures\WelcomeOhana\Measurement - Copy\IMG_7628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689339">
            <a:off x="21142429" y="5029199"/>
            <a:ext cx="2438400" cy="3657600"/>
          </a:xfrm>
          <a:prstGeom prst="rect">
            <a:avLst/>
          </a:prstGeom>
          <a:noFill/>
        </p:spPr>
      </p:pic>
      <p:pic>
        <p:nvPicPr>
          <p:cNvPr id="1026" name="Picture 2" descr="G:\Yusuf\My Documents\My Pictures\WelcomeOhana\Measurement\P1110217.JPG"/>
          <p:cNvPicPr>
            <a:picLocks noChangeAspect="1" noChangeArrowheads="1"/>
          </p:cNvPicPr>
          <p:nvPr/>
        </p:nvPicPr>
        <p:blipFill>
          <a:blip r:embed="rId12" cstate="print"/>
          <a:srcRect r="11111"/>
          <a:stretch>
            <a:fillRect/>
          </a:stretch>
        </p:blipFill>
        <p:spPr bwMode="auto">
          <a:xfrm>
            <a:off x="82339" y="0"/>
            <a:ext cx="2438400" cy="3657600"/>
          </a:xfrm>
          <a:prstGeom prst="rect">
            <a:avLst/>
          </a:prstGeom>
          <a:noFill/>
        </p:spPr>
      </p:pic>
      <p:pic>
        <p:nvPicPr>
          <p:cNvPr id="1027" name="Picture 3" descr="G:\Yusuf\My Documents\My Pictures\WelcomeOhana\Measurement\IMG_7204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96939" y="0"/>
            <a:ext cx="2438400" cy="3657600"/>
          </a:xfrm>
          <a:prstGeom prst="rect">
            <a:avLst/>
          </a:prstGeom>
          <a:noFill/>
        </p:spPr>
      </p:pic>
      <p:pic>
        <p:nvPicPr>
          <p:cNvPr id="1028" name="Picture 4" descr="G:\Yusuf\My Documents\My Pictures\WelcomeOhana\Measurement\IMG_7322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11539" y="0"/>
            <a:ext cx="2438400" cy="3657600"/>
          </a:xfrm>
          <a:prstGeom prst="rect">
            <a:avLst/>
          </a:prstGeom>
          <a:noFill/>
        </p:spPr>
      </p:pic>
      <p:pic>
        <p:nvPicPr>
          <p:cNvPr id="1030" name="Picture 6" descr="G:\Yusuf\My Documents\My Pictures\WelcomeOhana\Measurement\IMG_7734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2339" y="3733800"/>
            <a:ext cx="2438400" cy="3657600"/>
          </a:xfrm>
          <a:prstGeom prst="rect">
            <a:avLst/>
          </a:prstGeom>
          <a:noFill/>
        </p:spPr>
      </p:pic>
      <p:pic>
        <p:nvPicPr>
          <p:cNvPr id="1031" name="Picture 7" descr="G:\Yusuf\My Documents\My Pictures\WelcomeOhana\Measurement\IMG_8096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96939" y="3733800"/>
            <a:ext cx="2438400" cy="3657600"/>
          </a:xfrm>
          <a:prstGeom prst="rect">
            <a:avLst/>
          </a:prstGeom>
          <a:noFill/>
        </p:spPr>
      </p:pic>
      <p:pic>
        <p:nvPicPr>
          <p:cNvPr id="1032" name="Picture 8" descr="G:\Yusuf\My Documents\My Pictures\WelcomeOhana\Measurement\IMG_8226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111539" y="3733800"/>
            <a:ext cx="2438400" cy="3657600"/>
          </a:xfrm>
          <a:prstGeom prst="rect">
            <a:avLst/>
          </a:prstGeom>
          <a:noFill/>
        </p:spPr>
      </p:pic>
      <p:pic>
        <p:nvPicPr>
          <p:cNvPr id="1033" name="Picture 9" descr="G:\Yusuf\My Documents\My Pictures\WelcomeOhana\Measurement\IMG_9354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26139" y="3733800"/>
            <a:ext cx="2438400" cy="3657600"/>
          </a:xfrm>
          <a:prstGeom prst="rect">
            <a:avLst/>
          </a:prstGeom>
          <a:noFill/>
        </p:spPr>
      </p:pic>
      <p:pic>
        <p:nvPicPr>
          <p:cNvPr id="1034" name="Picture 10" descr="G:\Yusuf\My Documents\My Pictures\WelcomeOhana\Measurement\IMG_9690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2339" y="7467600"/>
            <a:ext cx="2438400" cy="3657600"/>
          </a:xfrm>
          <a:prstGeom prst="rect">
            <a:avLst/>
          </a:prstGeom>
          <a:noFill/>
        </p:spPr>
      </p:pic>
      <p:pic>
        <p:nvPicPr>
          <p:cNvPr id="1035" name="Picture 11" descr="G:\Yusuf\My Documents\My Pictures\WelcomeOhana\Measurement\IMG_9807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596939" y="7467600"/>
            <a:ext cx="2438400" cy="3657600"/>
          </a:xfrm>
          <a:prstGeom prst="rect">
            <a:avLst/>
          </a:prstGeom>
          <a:noFill/>
        </p:spPr>
      </p:pic>
      <p:pic>
        <p:nvPicPr>
          <p:cNvPr id="3" name="Picture 2" descr="G:\Yusuf\My Documents\My Pictures\WelcomeOhana\Measurement\P1110275.JPG"/>
          <p:cNvPicPr>
            <a:picLocks noChangeAspect="1" noChangeArrowheads="1"/>
          </p:cNvPicPr>
          <p:nvPr/>
        </p:nvPicPr>
        <p:blipFill>
          <a:blip r:embed="rId21" cstate="print"/>
          <a:srcRect l="2778" r="8333"/>
          <a:stretch>
            <a:fillRect/>
          </a:stretch>
        </p:blipFill>
        <p:spPr bwMode="auto">
          <a:xfrm rot="441195">
            <a:off x="6701035" y="-4278598"/>
            <a:ext cx="2438400" cy="3657600"/>
          </a:xfrm>
          <a:prstGeom prst="rect">
            <a:avLst/>
          </a:prstGeom>
          <a:noFill/>
        </p:spPr>
      </p:pic>
      <p:pic>
        <p:nvPicPr>
          <p:cNvPr id="1029" name="Picture 5" descr="G:\Yusuf\My Documents\My Pictures\WelcomeOhana\Measurement\IMG_7633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621567" y="0"/>
            <a:ext cx="2447544" cy="3671316"/>
          </a:xfrm>
          <a:prstGeom prst="rect">
            <a:avLst/>
          </a:prstGeom>
          <a:noFill/>
        </p:spPr>
      </p:pic>
      <p:pic>
        <p:nvPicPr>
          <p:cNvPr id="7" name="Picture 6" descr="G:\Yusuf\My Documents\My Pictures\WelcomeOhana\Measurement\IMG_7637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 rot="759410">
            <a:off x="11273823" y="7614100"/>
            <a:ext cx="2438400" cy="3657600"/>
          </a:xfrm>
          <a:prstGeom prst="rect">
            <a:avLst/>
          </a:prstGeom>
          <a:noFill/>
        </p:spPr>
      </p:pic>
      <p:pic>
        <p:nvPicPr>
          <p:cNvPr id="8" name="Picture 7" descr="G:\Yusuf\My Documents\My Pictures\WelcomeOhana\Measurement\IMG_7873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 rot="20893270">
            <a:off x="6738951" y="11792771"/>
            <a:ext cx="2438400" cy="3657600"/>
          </a:xfrm>
          <a:prstGeom prst="rect">
            <a:avLst/>
          </a:prstGeom>
          <a:noFill/>
        </p:spPr>
      </p:pic>
      <p:pic>
        <p:nvPicPr>
          <p:cNvPr id="9" name="Picture 8" descr="G:\Yusuf\My Documents\My Pictures\WelcomeOhana\Measurement\IMG_8126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881451" y="12115800"/>
            <a:ext cx="2438400" cy="3657600"/>
          </a:xfrm>
          <a:prstGeom prst="rect">
            <a:avLst/>
          </a:prstGeom>
          <a:noFill/>
        </p:spPr>
      </p:pic>
      <p:pic>
        <p:nvPicPr>
          <p:cNvPr id="10" name="Picture 9" descr="G:\Yusuf\My Documents\My Pictures\WelcomeOhana\Measurement\IMG_8247.JP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 rot="752514">
            <a:off x="1120540" y="11803515"/>
            <a:ext cx="2438400" cy="3657600"/>
          </a:xfrm>
          <a:prstGeom prst="rect">
            <a:avLst/>
          </a:prstGeom>
          <a:noFill/>
        </p:spPr>
      </p:pic>
      <p:pic>
        <p:nvPicPr>
          <p:cNvPr id="11" name="Picture 10" descr="G:\Yusuf\My Documents\My Pictures\WelcomeOhana\Measurement\IMG_9381.JP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 rot="20989519">
            <a:off x="-3002179" y="7253219"/>
            <a:ext cx="2438400" cy="3657600"/>
          </a:xfrm>
          <a:prstGeom prst="rect">
            <a:avLst/>
          </a:prstGeom>
          <a:noFill/>
        </p:spPr>
      </p:pic>
      <p:pic>
        <p:nvPicPr>
          <p:cNvPr id="2" name="Picture 2" descr="G:\Yusuf\My Documents\My Pictures\WelcomeOhana\Measurement\IMG_8229.JP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 rot="884362">
            <a:off x="18103568" y="11908612"/>
            <a:ext cx="2438400" cy="3657600"/>
          </a:xfrm>
          <a:prstGeom prst="rect">
            <a:avLst/>
          </a:prstGeom>
          <a:noFill/>
        </p:spPr>
      </p:pic>
      <p:pic>
        <p:nvPicPr>
          <p:cNvPr id="6" name="Picture 5" descr="G:\Yusuf\My Documents\My Pictures\WelcomeOhana\Measurement\IMG_7374.JP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 rot="21028942">
            <a:off x="11112151" y="176422"/>
            <a:ext cx="2438400" cy="3657600"/>
          </a:xfrm>
          <a:prstGeom prst="rect">
            <a:avLst/>
          </a:prstGeom>
          <a:noFill/>
        </p:spPr>
      </p:pic>
      <p:pic>
        <p:nvPicPr>
          <p:cNvPr id="12" name="Picture 2" descr="H:\Pictures\WelcomeOhana\Measurement\IMG_9701.JP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-3499061" y="3733800"/>
            <a:ext cx="2438400" cy="3657600"/>
          </a:xfrm>
          <a:prstGeom prst="rect">
            <a:avLst/>
          </a:prstGeom>
          <a:noFill/>
        </p:spPr>
      </p:pic>
      <p:pic>
        <p:nvPicPr>
          <p:cNvPr id="13" name="Picture 3" descr="H:\Pictures\WelcomeOhana\Measurement\IMG_9818.JP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 rot="614720">
            <a:off x="-3193224" y="187691"/>
            <a:ext cx="2438400" cy="3657600"/>
          </a:xfrm>
          <a:prstGeom prst="rect">
            <a:avLst/>
          </a:prstGeom>
          <a:noFill/>
        </p:spPr>
      </p:pic>
      <p:pic>
        <p:nvPicPr>
          <p:cNvPr id="15" name="Picture 5" descr="H:\Pictures\WelcomeOhana\Measurement\IMG_9827.JP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 rot="360540">
            <a:off x="-1637912" y="-3006616"/>
            <a:ext cx="2438400" cy="3657600"/>
          </a:xfrm>
          <a:prstGeom prst="rect">
            <a:avLst/>
          </a:prstGeom>
          <a:noFill/>
        </p:spPr>
      </p:pic>
      <p:pic>
        <p:nvPicPr>
          <p:cNvPr id="16" name="Picture 6" descr="H:\Pictures\WelcomeOhana\Measurement\IMG_7375.JP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1512339" y="3810000"/>
            <a:ext cx="2438400" cy="3657600"/>
          </a:xfrm>
          <a:prstGeom prst="rect">
            <a:avLst/>
          </a:prstGeom>
          <a:noFill/>
        </p:spPr>
      </p:pic>
      <p:pic>
        <p:nvPicPr>
          <p:cNvPr id="17" name="Picture 7" descr="H:\Pictures\WelcomeOhana\Measurement\IMG_7352.JP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 rot="21125570">
            <a:off x="9504431" y="-3088163"/>
            <a:ext cx="2438400" cy="3657600"/>
          </a:xfrm>
          <a:prstGeom prst="rect">
            <a:avLst/>
          </a:prstGeom>
          <a:noFill/>
        </p:spPr>
      </p:pic>
      <p:pic>
        <p:nvPicPr>
          <p:cNvPr id="18" name="Picture 8" descr="H:\Pictures\WelcomeOhana\Measurement\IMG_7644.JP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 rot="685239">
            <a:off x="9360961" y="10896600"/>
            <a:ext cx="2438400" cy="3657600"/>
          </a:xfrm>
          <a:prstGeom prst="rect">
            <a:avLst/>
          </a:prstGeom>
          <a:noFill/>
        </p:spPr>
      </p:pic>
      <p:pic>
        <p:nvPicPr>
          <p:cNvPr id="20" name="Picture 10" descr="G:\Yusuf\My Documents\My Pictures\WelcomeOhana\Measurement\IMG_7337.JPG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 rot="1080663">
            <a:off x="14678921" y="3411561"/>
            <a:ext cx="2438400" cy="3657600"/>
          </a:xfrm>
          <a:prstGeom prst="rect">
            <a:avLst/>
          </a:prstGeom>
          <a:noFill/>
        </p:spPr>
      </p:pic>
      <p:pic>
        <p:nvPicPr>
          <p:cNvPr id="1036" name="Picture 12" descr="G:\Yusuf\My Documents\My Pictures\WelcomeOhana\Measurement - Copy\IMG_9367.JP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 rot="20855597">
            <a:off x="-11827555" y="11496837"/>
            <a:ext cx="2438400" cy="3657600"/>
          </a:xfrm>
          <a:prstGeom prst="rect">
            <a:avLst/>
          </a:prstGeom>
          <a:noFill/>
        </p:spPr>
      </p:pic>
      <p:pic>
        <p:nvPicPr>
          <p:cNvPr id="1037" name="Picture 13" descr="G:\Yusuf\My Documents\My Pictures\WelcomeOhana\Measurement - Copy\IMG_9378.JP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 rot="21068407">
            <a:off x="-1479339" y="10681558"/>
            <a:ext cx="2438400" cy="3657600"/>
          </a:xfrm>
          <a:prstGeom prst="rect">
            <a:avLst/>
          </a:prstGeom>
          <a:noFill/>
        </p:spPr>
      </p:pic>
      <p:pic>
        <p:nvPicPr>
          <p:cNvPr id="1039" name="Picture 15" descr="G:\Yusuf\My Documents\My Pictures\WelcomeOhana\Measurement - Copy\P1110220.JPG"/>
          <p:cNvPicPr>
            <a:picLocks noChangeAspect="1" noChangeArrowheads="1"/>
          </p:cNvPicPr>
          <p:nvPr/>
        </p:nvPicPr>
        <p:blipFill>
          <a:blip r:embed="rId39" cstate="print"/>
          <a:srcRect l="8333" r="5556"/>
          <a:stretch>
            <a:fillRect/>
          </a:stretch>
        </p:blipFill>
        <p:spPr bwMode="auto">
          <a:xfrm rot="20913774">
            <a:off x="13750383" y="197888"/>
            <a:ext cx="2362200" cy="3657600"/>
          </a:xfrm>
          <a:prstGeom prst="rect">
            <a:avLst/>
          </a:prstGeom>
          <a:noFill/>
        </p:spPr>
      </p:pic>
      <p:pic>
        <p:nvPicPr>
          <p:cNvPr id="1043" name="Picture 19" descr="G:\Yusuf\My Documents\My Pictures\WelcomeOhana\Measurement - Copy\IMG_7635.JP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 rot="20867979">
            <a:off x="16894346" y="5029200"/>
            <a:ext cx="2438400" cy="3657600"/>
          </a:xfrm>
          <a:prstGeom prst="rect">
            <a:avLst/>
          </a:prstGeom>
          <a:noFill/>
        </p:spPr>
      </p:pic>
      <p:pic>
        <p:nvPicPr>
          <p:cNvPr id="1045" name="Picture 21" descr="G:\Yusuf\My Documents\My Pictures\WelcomeOhana\Measurement - Copy\IMG_7728.JP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 rot="481431">
            <a:off x="13806938" y="7010279"/>
            <a:ext cx="2438400" cy="3657600"/>
          </a:xfrm>
          <a:prstGeom prst="rect">
            <a:avLst/>
          </a:prstGeom>
          <a:noFill/>
        </p:spPr>
      </p:pic>
      <p:pic>
        <p:nvPicPr>
          <p:cNvPr id="1046" name="Picture 22" descr="G:\Yusuf\My Documents\My Pictures\WelcomeOhana\Measurement - Copy\IMG_7729.JPG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 rot="20662630">
            <a:off x="13020459" y="11385970"/>
            <a:ext cx="2438400" cy="3657600"/>
          </a:xfrm>
          <a:prstGeom prst="rect">
            <a:avLst/>
          </a:prstGeom>
          <a:noFill/>
        </p:spPr>
      </p:pic>
      <p:pic>
        <p:nvPicPr>
          <p:cNvPr id="1047" name="Picture 23" descr="G:\Yusuf\My Documents\My Pictures\WelcomeOhana\Measurement - Copy\IMG_7730.JP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 rot="21394343">
            <a:off x="16413957" y="8832622"/>
            <a:ext cx="2438400" cy="3657600"/>
          </a:xfrm>
          <a:prstGeom prst="rect">
            <a:avLst/>
          </a:prstGeom>
          <a:noFill/>
        </p:spPr>
      </p:pic>
      <p:pic>
        <p:nvPicPr>
          <p:cNvPr id="1048" name="Picture 24" descr="G:\Yusuf\My Documents\My Pictures\WelcomeOhana\Measurement - Copy\IMG_8084.JPG"/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 rot="554818">
            <a:off x="19328027" y="7792149"/>
            <a:ext cx="2438400" cy="3657600"/>
          </a:xfrm>
          <a:prstGeom prst="rect">
            <a:avLst/>
          </a:prstGeom>
          <a:noFill/>
        </p:spPr>
      </p:pic>
      <p:pic>
        <p:nvPicPr>
          <p:cNvPr id="1049" name="Picture 25" descr="G:\Yusuf\My Documents\My Pictures\WelcomeOhana\Measurement - Copy\IMG_8088.JPG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 rot="739375">
            <a:off x="15678415" y="11648067"/>
            <a:ext cx="2438400" cy="3657600"/>
          </a:xfrm>
          <a:prstGeom prst="rect">
            <a:avLst/>
          </a:prstGeom>
          <a:noFill/>
        </p:spPr>
      </p:pic>
      <p:pic>
        <p:nvPicPr>
          <p:cNvPr id="1050" name="Picture 26" descr="G:\Yusuf\My Documents\My Pictures\WelcomeOhana\Measurement - Copy\IMG_8224.JPG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 rot="551354">
            <a:off x="-4323289" y="11247483"/>
            <a:ext cx="2438400" cy="3657600"/>
          </a:xfrm>
          <a:prstGeom prst="rect">
            <a:avLst/>
          </a:prstGeom>
          <a:noFill/>
        </p:spPr>
      </p:pic>
      <p:pic>
        <p:nvPicPr>
          <p:cNvPr id="47" name="Picture 11" descr="G:\Yusuf\My Documents\My Pictures\WelcomeOhana\Measurement\IMG_8087.JPG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21183600" y="11049000"/>
            <a:ext cx="2438400" cy="3657600"/>
          </a:xfrm>
          <a:prstGeom prst="rect">
            <a:avLst/>
          </a:prstGeom>
          <a:noFill/>
        </p:spPr>
      </p:pic>
      <p:pic>
        <p:nvPicPr>
          <p:cNvPr id="1053" name="Picture 29" descr="G:\Yusuf\My Documents\My Pictures\WelcomeOhana\Measurement - Copy\IMG_9359.JPG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 rot="21365366">
            <a:off x="-9403115" y="11127890"/>
            <a:ext cx="2438400" cy="3657600"/>
          </a:xfrm>
          <a:prstGeom prst="rect">
            <a:avLst/>
          </a:prstGeom>
          <a:noFill/>
        </p:spPr>
      </p:pic>
      <p:pic>
        <p:nvPicPr>
          <p:cNvPr id="1054" name="Picture 30" descr="G:\Yusuf\My Documents\My Pictures\WelcomeOhana\Measurement - Copy\IMG_9368.JP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 rot="379498">
            <a:off x="-8568948" y="7438385"/>
            <a:ext cx="2438400" cy="3657600"/>
          </a:xfrm>
          <a:prstGeom prst="rect">
            <a:avLst/>
          </a:prstGeom>
          <a:noFill/>
        </p:spPr>
      </p:pic>
      <p:pic>
        <p:nvPicPr>
          <p:cNvPr id="1058" name="Picture 34" descr="G:\Yusuf\My Documents\My Pictures\WelcomeOhana\Measurement - Copy\IMG_9681.JPG"/>
          <p:cNvPicPr>
            <a:picLocks noChangeAspect="1" noChangeArrowheads="1"/>
          </p:cNvPicPr>
          <p:nvPr/>
        </p:nvPicPr>
        <p:blipFill>
          <a:blip r:embed="rId50" cstate="print"/>
          <a:srcRect l="11667" t="5921" r="13333" b="11184"/>
          <a:stretch>
            <a:fillRect/>
          </a:stretch>
        </p:blipFill>
        <p:spPr bwMode="auto">
          <a:xfrm rot="20908451">
            <a:off x="-12525657" y="4211658"/>
            <a:ext cx="4343400" cy="3200400"/>
          </a:xfrm>
          <a:prstGeom prst="rect">
            <a:avLst/>
          </a:prstGeom>
          <a:noFill/>
        </p:spPr>
      </p:pic>
      <p:pic>
        <p:nvPicPr>
          <p:cNvPr id="1057" name="Picture 33" descr="G:\Yusuf\My Documents\My Pictures\WelcomeOhana\Measurement - Copy\IMG_9691.JPG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 rot="21297174">
            <a:off x="-8759239" y="3452968"/>
            <a:ext cx="2438400" cy="3657600"/>
          </a:xfrm>
          <a:prstGeom prst="rect">
            <a:avLst/>
          </a:prstGeom>
          <a:noFill/>
        </p:spPr>
      </p:pic>
      <p:pic>
        <p:nvPicPr>
          <p:cNvPr id="1056" name="Picture 32" descr="G:\Yusuf\My Documents\My Pictures\WelcomeOhana\Measurement - Copy\IMG_9676.JPG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 rot="274029">
            <a:off x="-5725649" y="7482675"/>
            <a:ext cx="2438400" cy="3657600"/>
          </a:xfrm>
          <a:prstGeom prst="rect">
            <a:avLst/>
          </a:prstGeom>
          <a:noFill/>
        </p:spPr>
      </p:pic>
      <p:pic>
        <p:nvPicPr>
          <p:cNvPr id="1051" name="Picture 27" descr="G:\Yusuf\My Documents\My Pictures\WelcomeOhana\Measurement - Copy\IMG_8222.JPG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-6781800" y="10972800"/>
            <a:ext cx="2438400" cy="3657600"/>
          </a:xfrm>
          <a:prstGeom prst="rect">
            <a:avLst/>
          </a:prstGeom>
          <a:noFill/>
        </p:spPr>
      </p:pic>
      <p:pic>
        <p:nvPicPr>
          <p:cNvPr id="1060" name="Picture 36" descr="G:\Yusuf\My Documents\My Pictures\WelcomeOhana\Measurement - Copy\IMG_9808.JPG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 rot="20754400">
            <a:off x="-6208506" y="3560171"/>
            <a:ext cx="2438400" cy="3657600"/>
          </a:xfrm>
          <a:prstGeom prst="rect">
            <a:avLst/>
          </a:prstGeom>
          <a:noFill/>
        </p:spPr>
      </p:pic>
      <p:pic>
        <p:nvPicPr>
          <p:cNvPr id="14" name="Picture 2" descr="C:\$users\CC\OhanaIs1\Measurement\11Pics\IMG_0171.JP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 rot="21275772">
            <a:off x="1128592" y="-4312911"/>
            <a:ext cx="2438400" cy="3657600"/>
          </a:xfrm>
          <a:prstGeom prst="rect">
            <a:avLst/>
          </a:prstGeom>
          <a:noFill/>
        </p:spPr>
      </p:pic>
      <p:pic>
        <p:nvPicPr>
          <p:cNvPr id="19" name="Picture 3" descr="C:\$users\CC\OhanaIs1\Measurement\11Pics\IMG_0087.JP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5105400" y="7467600"/>
            <a:ext cx="2438400" cy="3657600"/>
          </a:xfrm>
          <a:prstGeom prst="rect">
            <a:avLst/>
          </a:prstGeom>
          <a:noFill/>
        </p:spPr>
      </p:pic>
      <p:pic>
        <p:nvPicPr>
          <p:cNvPr id="22" name="Picture 5" descr="C:\$users\CC\OhanaIs1\Measurement\11Pics\IMG_0082.JPG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 rot="616764">
            <a:off x="-6096000" y="0"/>
            <a:ext cx="2438400" cy="3657600"/>
          </a:xfrm>
          <a:prstGeom prst="rect">
            <a:avLst/>
          </a:prstGeom>
          <a:noFill/>
        </p:spPr>
      </p:pic>
      <p:pic>
        <p:nvPicPr>
          <p:cNvPr id="24" name="Picture 7" descr="C:\$users\CC\OhanaIs1\Measurement\11Pics\IMG_0088.JPG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-12115800" y="-2514600"/>
            <a:ext cx="2438400" cy="3657600"/>
          </a:xfrm>
          <a:prstGeom prst="rect">
            <a:avLst/>
          </a:prstGeom>
          <a:noFill/>
        </p:spPr>
      </p:pic>
      <p:pic>
        <p:nvPicPr>
          <p:cNvPr id="23" name="Picture 2" descr="G:\Yusuf\My Documents\My Pictures\WelcomeOhana\Measurement\IMG_0631.JPG"/>
          <p:cNvPicPr>
            <a:picLocks noChangeAspect="1" noChangeArrowheads="1"/>
          </p:cNvPicPr>
          <p:nvPr/>
        </p:nvPicPr>
        <p:blipFill>
          <a:blip r:embed="rId59" cstate="print"/>
          <a:srcRect/>
          <a:stretch>
            <a:fillRect/>
          </a:stretch>
        </p:blipFill>
        <p:spPr bwMode="auto">
          <a:xfrm>
            <a:off x="7620000" y="7467600"/>
            <a:ext cx="2438400" cy="3657600"/>
          </a:xfrm>
          <a:prstGeom prst="rect">
            <a:avLst/>
          </a:prstGeom>
          <a:noFill/>
        </p:spPr>
      </p:pic>
      <p:pic>
        <p:nvPicPr>
          <p:cNvPr id="25" name="Picture 3" descr="G:\Yusuf\My Documents\My Pictures\WelcomeOhana\Measurement\IMG_0653.JPG"/>
          <p:cNvPicPr>
            <a:picLocks noChangeAspect="1" noChangeArrowheads="1"/>
          </p:cNvPicPr>
          <p:nvPr/>
        </p:nvPicPr>
        <p:blipFill>
          <a:blip r:embed="rId60" cstate="print"/>
          <a:srcRect/>
          <a:stretch>
            <a:fillRect/>
          </a:stretch>
        </p:blipFill>
        <p:spPr bwMode="auto">
          <a:xfrm>
            <a:off x="3881451" y="-4495800"/>
            <a:ext cx="2438400" cy="3657600"/>
          </a:xfrm>
          <a:prstGeom prst="rect">
            <a:avLst/>
          </a:prstGeom>
          <a:noFill/>
        </p:spPr>
      </p:pic>
      <p:pic>
        <p:nvPicPr>
          <p:cNvPr id="28" name="Picture 6" descr="G:\Yusuf\My Documents\My Pictures\WelcomeOhana\Measurement\IMG_0594.JPG"/>
          <p:cNvPicPr>
            <a:picLocks noChangeAspect="1" noChangeArrowheads="1"/>
          </p:cNvPicPr>
          <p:nvPr/>
        </p:nvPicPr>
        <p:blipFill>
          <a:blip r:embed="rId61" cstate="print"/>
          <a:srcRect/>
          <a:stretch>
            <a:fillRect/>
          </a:stretch>
        </p:blipFill>
        <p:spPr bwMode="auto">
          <a:xfrm rot="20912241">
            <a:off x="-9202025" y="-2817654"/>
            <a:ext cx="2438400" cy="3657600"/>
          </a:xfrm>
          <a:prstGeom prst="rect">
            <a:avLst/>
          </a:prstGeom>
          <a:noFill/>
        </p:spPr>
      </p:pic>
      <p:pic>
        <p:nvPicPr>
          <p:cNvPr id="29" name="Picture 7" descr="G:\Yusuf\My Documents\My Pictures\WelcomeOhana\Measurement\IMG_0611.JPG"/>
          <p:cNvPicPr>
            <a:picLocks noChangeAspect="1" noChangeArrowheads="1"/>
          </p:cNvPicPr>
          <p:nvPr/>
        </p:nvPicPr>
        <p:blipFill>
          <a:blip r:embed="rId62" cstate="print"/>
          <a:srcRect/>
          <a:stretch>
            <a:fillRect/>
          </a:stretch>
        </p:blipFill>
        <p:spPr bwMode="auto">
          <a:xfrm rot="509871">
            <a:off x="-6677339" y="-2964113"/>
            <a:ext cx="2438400" cy="3657600"/>
          </a:xfrm>
          <a:prstGeom prst="rect">
            <a:avLst/>
          </a:prstGeom>
          <a:noFill/>
        </p:spPr>
      </p:pic>
      <p:pic>
        <p:nvPicPr>
          <p:cNvPr id="31" name="Picture 9" descr="G:\Yusuf\My Documents\My Pictures\WelcomeOhana\Measurement\IMG_0604.JPG"/>
          <p:cNvPicPr>
            <a:picLocks noChangeAspect="1" noChangeArrowheads="1"/>
          </p:cNvPicPr>
          <p:nvPr/>
        </p:nvPicPr>
        <p:blipFill>
          <a:blip r:embed="rId63" cstate="print"/>
          <a:srcRect/>
          <a:stretch>
            <a:fillRect/>
          </a:stretch>
        </p:blipFill>
        <p:spPr bwMode="auto">
          <a:xfrm rot="21226403">
            <a:off x="-4380839" y="-3231353"/>
            <a:ext cx="2438400" cy="3657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3874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ymai</dc:creator>
  <cp:lastModifiedBy>ymai</cp:lastModifiedBy>
  <cp:revision>248</cp:revision>
  <dcterms:created xsi:type="dcterms:W3CDTF">2011-07-29T04:03:21Z</dcterms:created>
  <dcterms:modified xsi:type="dcterms:W3CDTF">2011-08-20T08:00:56Z</dcterms:modified>
</cp:coreProperties>
</file>